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66" r:id="rId10"/>
    <p:sldId id="259" r:id="rId11"/>
    <p:sldId id="267" r:id="rId12"/>
    <p:sldId id="268" r:id="rId13"/>
    <p:sldId id="260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0736" autoAdjust="0"/>
  </p:normalViewPr>
  <p:slideViewPr>
    <p:cSldViewPr snapToGrid="0">
      <p:cViewPr varScale="1">
        <p:scale>
          <a:sx n="49" d="100"/>
          <a:sy n="49" d="100"/>
        </p:scale>
        <p:origin x="19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2800" dirty="0" smtClean="0">
                <a:latin typeface="Gigi" panose="04040504061007020D02" pitchFamily="82" charset="0"/>
              </a:rPr>
              <a:t>“Blotted out”</a:t>
            </a:r>
            <a:endParaRPr lang="en-US" sz="2800" dirty="0">
              <a:latin typeface="Gigi" panose="04040504061007020D02" pitchFamily="8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27, 2014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E211-4668-4FF9-9C9F-311EABCA8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1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874A4-12C2-4823-8BC7-8DC8CDAB5EA3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9A92-77A8-495D-A8A8-7455C4D5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3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14 years ago scientists at the Rochester Institute of Technology restored a 10th century manuscript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 smtClean="0"/>
              <a:t>the only known copy in the original Greek of some of the writings of mathematician Archimedes (287-212 BC).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 smtClean="0"/>
              <a:t>The text, </a:t>
            </a:r>
            <a:r>
              <a:rPr lang="en-US" b="0" i="0" dirty="0" smtClean="0"/>
              <a:t>was erased </a:t>
            </a:r>
            <a:r>
              <a:rPr lang="en-US" b="1" i="0" dirty="0" smtClean="0"/>
              <a:t>(blotted out) </a:t>
            </a:r>
            <a:r>
              <a:rPr lang="en-US" b="0" i="0" dirty="0" smtClean="0"/>
              <a:t>200 years later by a monk who reused the valuable parchment for a prayer book.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i="0" dirty="0" smtClean="0"/>
              <a:t>Restored with</a:t>
            </a:r>
            <a:r>
              <a:rPr lang="en-US" b="0" i="1" dirty="0" smtClean="0"/>
              <a:t> </a:t>
            </a:r>
            <a:r>
              <a:rPr lang="en-US" b="0" dirty="0" smtClean="0"/>
              <a:t>help of modern digital cameras and processing techniques as well as ultraviolet and infrared filters.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 smtClean="0"/>
              <a:t>One of the scientists stated, </a:t>
            </a:r>
            <a:r>
              <a:rPr lang="en-US" b="0" i="1" dirty="0" smtClean="0"/>
              <a:t>"There is always a residual, traces of what was there. It's amazing what can come out. Soon, nothing will be secret or hidden.“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 smtClean="0"/>
              <a:t>Biblical Definition of term, translated “Blotted out”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08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Forgiven sins are forever gone.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old covenant is past history.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 name is blotted out of the Book of Life as long as one remains in sin.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Tears will be forever gone in the eternal city of God.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Man cannot change, or reverse, any of God's righteous ways. Hear Him, and obey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5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Peter,</a:t>
            </a:r>
            <a:r>
              <a:rPr lang="en-US" b="1" baseline="0" dirty="0" smtClean="0"/>
              <a:t> preaching to the Jews in Solomon’s Portico.</a:t>
            </a:r>
          </a:p>
          <a:p>
            <a:endParaRPr lang="en-US" b="1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God will obliterate the sins of the one who obeys the gospel…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85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Under the New Covenant: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God</a:t>
            </a:r>
            <a:r>
              <a:rPr lang="en-US" baseline="0" dirty="0" smtClean="0"/>
              <a:t> is gracious and merciful in blotting out the sins of man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is permanent! </a:t>
            </a:r>
            <a:r>
              <a:rPr lang="en-US" i="0" baseline="0" dirty="0" smtClean="0"/>
              <a:t>(</a:t>
            </a:r>
            <a:r>
              <a:rPr lang="en-US" i="1" baseline="0" dirty="0" smtClean="0"/>
              <a:t>“I will remember no more”</a:t>
            </a:r>
            <a:r>
              <a:rPr lang="en-US" i="0" baseline="0" dirty="0" smtClean="0"/>
              <a:t>)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80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David, after approached</a:t>
            </a:r>
            <a:r>
              <a:rPr lang="en-US" b="1" baseline="0" dirty="0" smtClean="0"/>
              <a:t> by Nathan regarding his adultery with Bathsheba</a:t>
            </a:r>
          </a:p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Based on God’s </a:t>
            </a:r>
            <a:r>
              <a:rPr lang="en-US" baseline="0" dirty="0" err="1" smtClean="0"/>
              <a:t>lovingkindness</a:t>
            </a:r>
            <a:r>
              <a:rPr lang="en-US" baseline="0" dirty="0" smtClean="0"/>
              <a:t>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Sins “washed away”, will no longer be remembered by the Lord!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(Acts 22:16), </a:t>
            </a:r>
            <a:r>
              <a:rPr lang="en-US" i="1" baseline="0" dirty="0" smtClean="0"/>
              <a:t>“</a:t>
            </a:r>
            <a:r>
              <a:rPr lang="en-US" i="1" dirty="0" smtClean="0"/>
              <a:t>And now why are you waiting? Arise and be baptized, and wash away your sins, calling on the name of the Lord.”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62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Old covenant wiped</a:t>
            </a:r>
            <a:r>
              <a:rPr lang="en-US" b="1" baseline="0" dirty="0" smtClean="0"/>
              <a:t> (or blotted out)</a:t>
            </a:r>
          </a:p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Note:  </a:t>
            </a:r>
            <a:r>
              <a:rPr lang="en-US" baseline="0" dirty="0" smtClean="0"/>
              <a:t>Not because the Old Covenant was inherently bad, but man had sinned under it, and as such it was brought under his condemnation.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Next verse reference a parallel passage…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44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Reconciliation to</a:t>
            </a:r>
            <a:r>
              <a:rPr lang="en-US" baseline="0" dirty="0" smtClean="0"/>
              <a:t> God can only come with the abolishing of the Old Testament…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3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promise stated, taken negatively,</a:t>
            </a:r>
            <a:r>
              <a:rPr lang="en-US" baseline="0" dirty="0" smtClean="0"/>
              <a:t> those who do not overcome will have their names blotted out!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This statement given in same context as a warning to repent (3) to those whose works were not perfect before God.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90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possible for a child of God to have his name blotted out of the book of life!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However, for the child of God, there is always hope realized</a:t>
            </a:r>
            <a:r>
              <a:rPr lang="en-US" baseline="0" dirty="0" smtClean="0"/>
              <a:t> in repentance!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(1 John 1:9), </a:t>
            </a:r>
            <a:r>
              <a:rPr lang="en-US" i="1" dirty="0" smtClean="0"/>
              <a:t>“If we confess our sins, He is faithful and just to forgive us our sins and to cleanse us from all unrighteousness.”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45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promise of victory is </a:t>
            </a:r>
            <a:r>
              <a:rPr lang="en-US" b="1" dirty="0" smtClean="0"/>
              <a:t>eternal happiness!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No more death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No more sorrow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No</a:t>
            </a:r>
            <a:r>
              <a:rPr lang="en-US" b="0" baseline="0" dirty="0" smtClean="0"/>
              <a:t> more crying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9A92-77A8-495D-A8A8-7455C4D512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4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7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2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5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8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3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5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9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9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7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0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C1BF-93AC-4460-8130-94479D1A996D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2B26-9731-484C-93D3-15EEEF9EB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5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"/>
            <a:ext cx="9144000" cy="6835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55829">
            <a:off x="2889844" y="3355675"/>
            <a:ext cx="5824948" cy="1829081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Gigi" panose="04040504061007020D02" pitchFamily="82" charset="0"/>
              </a:rPr>
              <a:t>“Blotted Out”</a:t>
            </a:r>
            <a:endParaRPr lang="en-US" sz="8000" b="1" dirty="0">
              <a:latin typeface="Gigi" panose="04040504061007020D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270" y="1344705"/>
            <a:ext cx="8265460" cy="1292662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 w="25400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900" b="1" dirty="0" err="1" smtClean="0"/>
              <a:t>Exaleipho</a:t>
            </a:r>
            <a:r>
              <a:rPr lang="en-US" sz="3900" b="1" i="1" dirty="0" smtClean="0"/>
              <a:t> </a:t>
            </a:r>
            <a:r>
              <a:rPr lang="en-US" sz="3900" dirty="0" smtClean="0"/>
              <a:t>(</a:t>
            </a:r>
            <a:r>
              <a:rPr lang="el-GR" sz="3900" dirty="0"/>
              <a:t>ἐξαλείφω</a:t>
            </a:r>
            <a:r>
              <a:rPr lang="en-US" sz="3900" dirty="0" smtClean="0"/>
              <a:t>) – </a:t>
            </a:r>
            <a:r>
              <a:rPr lang="en-US" sz="3900" dirty="0"/>
              <a:t>to </a:t>
            </a:r>
            <a:r>
              <a:rPr lang="en-US" sz="3900" i="1" dirty="0"/>
              <a:t>smear</a:t>
            </a:r>
            <a:r>
              <a:rPr lang="en-US" sz="3900" dirty="0"/>
              <a:t> </a:t>
            </a:r>
            <a:r>
              <a:rPr lang="en-US" sz="3900" i="1" dirty="0"/>
              <a:t>out</a:t>
            </a:r>
            <a:r>
              <a:rPr lang="en-US" sz="3900" dirty="0"/>
              <a:t>, that is, </a:t>
            </a:r>
            <a:r>
              <a:rPr lang="en-US" sz="3900" i="1" dirty="0" smtClean="0"/>
              <a:t>obliterate</a:t>
            </a:r>
            <a:r>
              <a:rPr lang="en-US" sz="3900" dirty="0" smtClean="0"/>
              <a:t>: </a:t>
            </a:r>
            <a:r>
              <a:rPr lang="en-US" sz="3900" dirty="0"/>
              <a:t>- blot out, wipe away.</a:t>
            </a:r>
          </a:p>
        </p:txBody>
      </p:sp>
    </p:spTree>
    <p:extLst>
      <p:ext uri="{BB962C8B-B14F-4D97-AF65-F5344CB8AC3E}">
        <p14:creationId xmlns:p14="http://schemas.microsoft.com/office/powerpoint/2010/main" val="1368644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43435"/>
            <a:ext cx="4285129" cy="84268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Gigi" panose="04040504061007020D02" pitchFamily="82" charset="0"/>
              </a:rPr>
              <a:t>“Blotted Out”</a:t>
            </a:r>
            <a:endParaRPr lang="en-US" sz="54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447" y="1111624"/>
            <a:ext cx="8319247" cy="5360893"/>
          </a:xfrm>
        </p:spPr>
        <p:txBody>
          <a:bodyPr>
            <a:normAutofit/>
          </a:bodyPr>
          <a:lstStyle/>
          <a:p>
            <a:pPr marL="287338" indent="-287338"/>
            <a:r>
              <a:rPr lang="en-US" sz="4000" b="1" dirty="0" smtClean="0"/>
              <a:t>Blotted out sin</a:t>
            </a:r>
          </a:p>
          <a:p>
            <a:pPr marL="457200" lvl="1" indent="0">
              <a:buNone/>
            </a:pPr>
            <a:r>
              <a:rPr lang="en-US" sz="3200" i="1" dirty="0" smtClean="0"/>
              <a:t>Acts 3:19; Hebrews 8:12; Psalm 51:1-2, 9</a:t>
            </a:r>
          </a:p>
          <a:p>
            <a:pPr marL="287338" indent="-287338"/>
            <a:r>
              <a:rPr lang="en-US" sz="4000" b="1" dirty="0" smtClean="0"/>
              <a:t>Blotted out Old Testament</a:t>
            </a:r>
          </a:p>
          <a:p>
            <a:pPr marL="457200" lvl="1" indent="0">
              <a:buNone/>
            </a:pPr>
            <a:r>
              <a:rPr lang="en-US" sz="3200" i="1" dirty="0" smtClean="0"/>
              <a:t>Colossians 2:14; Ephesians 2:15; Hebrews 10:9</a:t>
            </a:r>
          </a:p>
          <a:p>
            <a:pPr marL="287338" indent="-287338"/>
            <a:r>
              <a:rPr lang="en-US" sz="4000" b="1" dirty="0" smtClean="0"/>
              <a:t>Blotted out names from</a:t>
            </a:r>
            <a:br>
              <a:rPr lang="en-US" sz="4000" b="1" dirty="0" smtClean="0"/>
            </a:br>
            <a:r>
              <a:rPr lang="en-US" sz="4000" b="1" dirty="0" smtClean="0"/>
              <a:t>the book of life</a:t>
            </a:r>
          </a:p>
          <a:p>
            <a:pPr marL="457200" lvl="1" indent="0">
              <a:buNone/>
            </a:pPr>
            <a:r>
              <a:rPr lang="en-US" sz="3200" i="1" dirty="0" smtClean="0"/>
              <a:t>Revelation 3:5; Hebrews 10:26-27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986" y="-195724"/>
            <a:ext cx="1706238" cy="193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76" y="365126"/>
            <a:ext cx="8102974" cy="87200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gi" panose="04040504061007020D02" pitchFamily="82" charset="0"/>
              </a:rPr>
              <a:t>Revelation 3:5</a:t>
            </a:r>
            <a:endParaRPr lang="en-US" sz="48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1398494"/>
            <a:ext cx="8301318" cy="5056094"/>
          </a:xfrm>
        </p:spPr>
        <p:txBody>
          <a:bodyPr>
            <a:normAutofit/>
          </a:bodyPr>
          <a:lstStyle/>
          <a:p>
            <a:pPr marL="0" indent="341313">
              <a:buNone/>
            </a:pPr>
            <a:r>
              <a:rPr lang="en-US" sz="3200" baseline="30000" dirty="0"/>
              <a:t> </a:t>
            </a:r>
            <a:r>
              <a:rPr lang="en-US" sz="3200" dirty="0"/>
              <a:t>He who overcomes shall be </a:t>
            </a:r>
            <a:r>
              <a:rPr lang="en-US" sz="3200" dirty="0" smtClean="0"/>
              <a:t>clothed                      </a:t>
            </a:r>
            <a:r>
              <a:rPr lang="en-US" sz="3200" dirty="0"/>
              <a:t>in white garments, and I will not blot out his name from the Book of Life; but I will confess his name before My Father and before His angels.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3" y="151903"/>
            <a:ext cx="2016252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76" y="365126"/>
            <a:ext cx="8102974" cy="87200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gi" panose="04040504061007020D02" pitchFamily="82" charset="0"/>
              </a:rPr>
              <a:t>Hebrews 10:26-27</a:t>
            </a:r>
            <a:endParaRPr lang="en-US" sz="48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1398494"/>
            <a:ext cx="8301318" cy="5056094"/>
          </a:xfrm>
        </p:spPr>
        <p:txBody>
          <a:bodyPr>
            <a:normAutofit/>
          </a:bodyPr>
          <a:lstStyle/>
          <a:p>
            <a:pPr marL="0" indent="341313">
              <a:buNone/>
            </a:pPr>
            <a:r>
              <a:rPr lang="en-US" sz="3200" dirty="0"/>
              <a:t>For if we sin willfully after we  </a:t>
            </a:r>
            <a:r>
              <a:rPr lang="en-US" sz="3200" dirty="0" smtClean="0"/>
              <a:t>                       have </a:t>
            </a:r>
            <a:r>
              <a:rPr lang="en-US" sz="3200" dirty="0"/>
              <a:t>received the knowledge of the truth, there no longer remains a sacrifice for sins, </a:t>
            </a:r>
            <a:r>
              <a:rPr lang="en-US" sz="3200" baseline="30000" dirty="0"/>
              <a:t>27 </a:t>
            </a:r>
            <a:r>
              <a:rPr lang="en-US" sz="3200" dirty="0"/>
              <a:t>but a certain fearful expectation of judgment, and fiery indignation which will devour the adversaries.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3" y="151903"/>
            <a:ext cx="2016252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4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43435"/>
            <a:ext cx="4285129" cy="84268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Gigi" panose="04040504061007020D02" pitchFamily="82" charset="0"/>
              </a:rPr>
              <a:t>“Blotted Out”</a:t>
            </a:r>
            <a:endParaRPr lang="en-US" sz="54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447" y="1111624"/>
            <a:ext cx="8319247" cy="5360893"/>
          </a:xfrm>
        </p:spPr>
        <p:txBody>
          <a:bodyPr>
            <a:normAutofit/>
          </a:bodyPr>
          <a:lstStyle/>
          <a:p>
            <a:pPr marL="287338" indent="-287338"/>
            <a:r>
              <a:rPr lang="en-US" sz="4000" b="1" dirty="0" smtClean="0"/>
              <a:t>Blotted out sin</a:t>
            </a:r>
          </a:p>
          <a:p>
            <a:pPr marL="457200" lvl="1" indent="0">
              <a:buNone/>
            </a:pPr>
            <a:r>
              <a:rPr lang="en-US" sz="3200" i="1" dirty="0" smtClean="0"/>
              <a:t>Acts 3:19; Hebrews 8:12; Psalm 51:1-2, 9</a:t>
            </a:r>
          </a:p>
          <a:p>
            <a:pPr marL="287338" indent="-287338"/>
            <a:r>
              <a:rPr lang="en-US" sz="4000" b="1" dirty="0" smtClean="0"/>
              <a:t>Blotted out Old Testament</a:t>
            </a:r>
          </a:p>
          <a:p>
            <a:pPr marL="457200" lvl="1" indent="0">
              <a:buNone/>
            </a:pPr>
            <a:r>
              <a:rPr lang="en-US" sz="3200" i="1" dirty="0" smtClean="0"/>
              <a:t>Colossians 2:14; Ephesians 2:15; Hebrews 10:9</a:t>
            </a:r>
          </a:p>
          <a:p>
            <a:pPr marL="287338" indent="-287338"/>
            <a:r>
              <a:rPr lang="en-US" sz="4000" b="1" dirty="0" smtClean="0"/>
              <a:t>Blotted out names from</a:t>
            </a:r>
            <a:br>
              <a:rPr lang="en-US" sz="4000" b="1" dirty="0" smtClean="0"/>
            </a:br>
            <a:r>
              <a:rPr lang="en-US" sz="4000" b="1" dirty="0" smtClean="0"/>
              <a:t>the book of life</a:t>
            </a:r>
          </a:p>
          <a:p>
            <a:pPr marL="457200" lvl="1" indent="0">
              <a:buNone/>
            </a:pPr>
            <a:r>
              <a:rPr lang="en-US" sz="3200" i="1" dirty="0" smtClean="0"/>
              <a:t>Revelation 3:5; Hebrews 10:26-27</a:t>
            </a:r>
          </a:p>
          <a:p>
            <a:pPr marL="287338" indent="-287338"/>
            <a:r>
              <a:rPr lang="en-US" sz="4000" b="1" dirty="0" smtClean="0"/>
              <a:t>Blotted out tears</a:t>
            </a:r>
          </a:p>
          <a:p>
            <a:pPr marL="457200" lvl="1" indent="0">
              <a:buNone/>
            </a:pPr>
            <a:r>
              <a:rPr lang="en-US" sz="3200" i="1" dirty="0" smtClean="0"/>
              <a:t>Revelation 21:4</a:t>
            </a:r>
            <a:endParaRPr lang="en-US" sz="32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986" y="-195724"/>
            <a:ext cx="1706238" cy="193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76" y="365126"/>
            <a:ext cx="8102974" cy="87200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gi" panose="04040504061007020D02" pitchFamily="82" charset="0"/>
              </a:rPr>
              <a:t>Revelation 21:4</a:t>
            </a:r>
            <a:endParaRPr lang="en-US" sz="48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1398494"/>
            <a:ext cx="8301318" cy="5056094"/>
          </a:xfrm>
        </p:spPr>
        <p:txBody>
          <a:bodyPr>
            <a:normAutofit/>
          </a:bodyPr>
          <a:lstStyle/>
          <a:p>
            <a:pPr marL="0" indent="341313">
              <a:buNone/>
            </a:pPr>
            <a:r>
              <a:rPr lang="en-US" sz="3200" dirty="0"/>
              <a:t>And God </a:t>
            </a:r>
            <a:r>
              <a:rPr lang="en-US" sz="3200" dirty="0" smtClean="0"/>
              <a:t>will </a:t>
            </a:r>
            <a:r>
              <a:rPr lang="en-US" sz="3200" b="1" dirty="0" smtClean="0"/>
              <a:t>wipe away every </a:t>
            </a:r>
            <a:r>
              <a:rPr lang="en-US" sz="3200" b="1" dirty="0"/>
              <a:t>tear </a:t>
            </a:r>
            <a:r>
              <a:rPr lang="en-US" sz="3200" b="1" dirty="0" smtClean="0"/>
              <a:t>                         from </a:t>
            </a:r>
            <a:r>
              <a:rPr lang="en-US" sz="3200" b="1" dirty="0"/>
              <a:t>their eyes</a:t>
            </a:r>
            <a:r>
              <a:rPr lang="en-US" sz="3200" dirty="0"/>
              <a:t>; there shall be no more death, nor sorrow, nor crying. There shall be no more pain, for the former things have passed away.”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3" y="151903"/>
            <a:ext cx="2016252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"/>
            <a:ext cx="9144000" cy="6835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55829">
            <a:off x="2889844" y="3355675"/>
            <a:ext cx="5824948" cy="1829081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Gigi" panose="04040504061007020D02" pitchFamily="82" charset="0"/>
              </a:rPr>
              <a:t>Conclusion</a:t>
            </a:r>
            <a:endParaRPr lang="en-US" sz="8000" b="1" dirty="0">
              <a:latin typeface="Gigi" panose="04040504061007020D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270" y="1344705"/>
            <a:ext cx="8265460" cy="1938992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 w="25400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07988"/>
            <a:r>
              <a:rPr lang="en-US" sz="4000" dirty="0" smtClean="0"/>
              <a:t>When God blots out something, it is removed as long as God desires it to be absent.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2713386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43435"/>
            <a:ext cx="4285129" cy="84268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Gigi" panose="04040504061007020D02" pitchFamily="82" charset="0"/>
              </a:rPr>
              <a:t>“Blotted Out”</a:t>
            </a:r>
            <a:endParaRPr lang="en-US" sz="54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447" y="1111624"/>
            <a:ext cx="8319247" cy="5360893"/>
          </a:xfrm>
        </p:spPr>
        <p:txBody>
          <a:bodyPr>
            <a:normAutofit/>
          </a:bodyPr>
          <a:lstStyle/>
          <a:p>
            <a:pPr marL="287338" indent="-287338"/>
            <a:r>
              <a:rPr lang="en-US" sz="4000" b="1" dirty="0" smtClean="0"/>
              <a:t>Blotted out sin</a:t>
            </a:r>
          </a:p>
          <a:p>
            <a:pPr marL="457200" lvl="1" indent="0">
              <a:buNone/>
            </a:pPr>
            <a:r>
              <a:rPr lang="en-US" sz="3200" i="1" dirty="0" smtClean="0"/>
              <a:t>Acts 3:19; Hebrews 8:12; Psalm 51:1-2, 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986" y="-195724"/>
            <a:ext cx="1706238" cy="193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76" y="365126"/>
            <a:ext cx="8102974" cy="87200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gi" panose="04040504061007020D02" pitchFamily="82" charset="0"/>
              </a:rPr>
              <a:t>Acts 3:19</a:t>
            </a:r>
            <a:endParaRPr lang="en-US" sz="48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1398494"/>
            <a:ext cx="8301318" cy="5056094"/>
          </a:xfrm>
        </p:spPr>
        <p:txBody>
          <a:bodyPr>
            <a:normAutofit/>
          </a:bodyPr>
          <a:lstStyle/>
          <a:p>
            <a:pPr marL="0" indent="341313">
              <a:buNone/>
            </a:pPr>
            <a:r>
              <a:rPr lang="en-US" sz="3200" dirty="0"/>
              <a:t>Repent therefore and be converted, </a:t>
            </a:r>
            <a:r>
              <a:rPr lang="en-US" sz="3200" dirty="0" smtClean="0"/>
              <a:t>                   that </a:t>
            </a:r>
            <a:r>
              <a:rPr lang="en-US" sz="3200" dirty="0"/>
              <a:t>your sins may be </a:t>
            </a:r>
            <a:r>
              <a:rPr lang="en-US" sz="3200" b="1" dirty="0"/>
              <a:t>blotted out</a:t>
            </a:r>
            <a:r>
              <a:rPr lang="en-US" sz="3200" dirty="0"/>
              <a:t>, so that times of refreshing may come from the presence of the </a:t>
            </a:r>
            <a:r>
              <a:rPr lang="en-US" sz="3200" dirty="0" smtClean="0"/>
              <a:t>Lord.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3" y="151903"/>
            <a:ext cx="2016252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76" y="365126"/>
            <a:ext cx="8102974" cy="87200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gi" panose="04040504061007020D02" pitchFamily="82" charset="0"/>
              </a:rPr>
              <a:t>Hebrews 8:12</a:t>
            </a:r>
            <a:endParaRPr lang="en-US" sz="48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1398494"/>
            <a:ext cx="8301318" cy="5056094"/>
          </a:xfrm>
        </p:spPr>
        <p:txBody>
          <a:bodyPr>
            <a:normAutofit/>
          </a:bodyPr>
          <a:lstStyle/>
          <a:p>
            <a:pPr marL="0" indent="341313">
              <a:buNone/>
            </a:pPr>
            <a:r>
              <a:rPr lang="en-US" sz="3200" dirty="0"/>
              <a:t>For I will be merciful to their </a:t>
            </a:r>
            <a:r>
              <a:rPr lang="en-US" sz="3200" dirty="0" smtClean="0"/>
              <a:t>   unrighteousness</a:t>
            </a:r>
            <a:r>
              <a:rPr lang="en-US" sz="3200" dirty="0"/>
              <a:t>, and their sins and their lawless </a:t>
            </a:r>
            <a:r>
              <a:rPr lang="en-US" sz="3200" dirty="0" smtClean="0"/>
              <a:t>deeds </a:t>
            </a:r>
            <a:r>
              <a:rPr lang="en-US" sz="3200" dirty="0"/>
              <a:t>I will remember no more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3" y="151903"/>
            <a:ext cx="2016252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76" y="365126"/>
            <a:ext cx="8102974" cy="87200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gi" panose="04040504061007020D02" pitchFamily="82" charset="0"/>
              </a:rPr>
              <a:t>Psalm 51:1-2, 9</a:t>
            </a:r>
            <a:endParaRPr lang="en-US" sz="48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1398494"/>
            <a:ext cx="8301318" cy="5056094"/>
          </a:xfrm>
        </p:spPr>
        <p:txBody>
          <a:bodyPr>
            <a:normAutofit/>
          </a:bodyPr>
          <a:lstStyle/>
          <a:p>
            <a:pPr marL="0" indent="341313">
              <a:buNone/>
            </a:pPr>
            <a:r>
              <a:rPr lang="en-US" sz="3200" dirty="0"/>
              <a:t>(1-2), Have mercy upon me, O God</a:t>
            </a:r>
            <a:r>
              <a:rPr lang="en-US" sz="3200" dirty="0" smtClean="0"/>
              <a:t>,        according </a:t>
            </a:r>
            <a:r>
              <a:rPr lang="en-US" sz="3200" dirty="0"/>
              <a:t>to Your </a:t>
            </a:r>
            <a:r>
              <a:rPr lang="en-US" sz="3200" dirty="0" err="1"/>
              <a:t>lovingkindness</a:t>
            </a:r>
            <a:r>
              <a:rPr lang="en-US" sz="3200" dirty="0" smtClean="0"/>
              <a:t>; according </a:t>
            </a:r>
            <a:r>
              <a:rPr lang="en-US" sz="3200" dirty="0"/>
              <a:t>to the multitude of Your tender mercies</a:t>
            </a:r>
            <a:r>
              <a:rPr lang="en-US" sz="3200" dirty="0" smtClean="0"/>
              <a:t>, blot </a:t>
            </a:r>
            <a:r>
              <a:rPr lang="en-US" sz="3200" dirty="0"/>
              <a:t>out my transgressions</a:t>
            </a:r>
            <a:r>
              <a:rPr lang="en-US" sz="3200" dirty="0" smtClean="0"/>
              <a:t>. </a:t>
            </a:r>
            <a:r>
              <a:rPr lang="en-US" sz="3200" baseline="30000" dirty="0" smtClean="0"/>
              <a:t>2</a:t>
            </a:r>
            <a:r>
              <a:rPr lang="en-US" sz="3200" baseline="30000" dirty="0"/>
              <a:t> </a:t>
            </a:r>
            <a:r>
              <a:rPr lang="en-US" sz="3200" dirty="0"/>
              <a:t>Wash me thoroughly from my iniquity</a:t>
            </a:r>
            <a:r>
              <a:rPr lang="en-US" sz="3200" dirty="0" smtClean="0"/>
              <a:t>, And </a:t>
            </a:r>
            <a:r>
              <a:rPr lang="en-US" sz="3200" dirty="0"/>
              <a:t>cleanse me from my sin</a:t>
            </a:r>
            <a:r>
              <a:rPr lang="en-US" sz="3200" dirty="0" smtClean="0"/>
              <a:t>.</a:t>
            </a:r>
          </a:p>
          <a:p>
            <a:pPr marL="0" indent="341313">
              <a:buNone/>
            </a:pPr>
            <a:endParaRPr lang="en-US" sz="3200" dirty="0"/>
          </a:p>
          <a:p>
            <a:pPr marL="0" indent="341313">
              <a:buNone/>
            </a:pPr>
            <a:r>
              <a:rPr lang="en-US" sz="3200" dirty="0" smtClean="0"/>
              <a:t>(9</a:t>
            </a:r>
            <a:r>
              <a:rPr lang="en-US" sz="3200" dirty="0"/>
              <a:t>), Hide Your face from my sins</a:t>
            </a:r>
            <a:r>
              <a:rPr lang="en-US" sz="3200" dirty="0" smtClean="0"/>
              <a:t>, and </a:t>
            </a:r>
            <a:r>
              <a:rPr lang="en-US" sz="3200" dirty="0"/>
              <a:t>blot out all my iniquities.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3" y="151903"/>
            <a:ext cx="2016252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43435"/>
            <a:ext cx="4285129" cy="84268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Gigi" panose="04040504061007020D02" pitchFamily="82" charset="0"/>
              </a:rPr>
              <a:t>“Blotted Out”</a:t>
            </a:r>
            <a:endParaRPr lang="en-US" sz="54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447" y="1111624"/>
            <a:ext cx="8319247" cy="5360893"/>
          </a:xfrm>
        </p:spPr>
        <p:txBody>
          <a:bodyPr>
            <a:normAutofit/>
          </a:bodyPr>
          <a:lstStyle/>
          <a:p>
            <a:pPr marL="287338" indent="-287338"/>
            <a:r>
              <a:rPr lang="en-US" sz="4000" b="1" dirty="0" smtClean="0"/>
              <a:t>Blotted out sin</a:t>
            </a:r>
          </a:p>
          <a:p>
            <a:pPr marL="457200" lvl="1" indent="0">
              <a:buNone/>
            </a:pPr>
            <a:r>
              <a:rPr lang="en-US" sz="3200" i="1" dirty="0" smtClean="0"/>
              <a:t>Acts 3:19; Hebrews 8:12; Psalm 51:1-2, 9</a:t>
            </a:r>
          </a:p>
          <a:p>
            <a:pPr marL="287338" indent="-287338"/>
            <a:r>
              <a:rPr lang="en-US" sz="4000" b="1" dirty="0" smtClean="0"/>
              <a:t>Blotted out Old Testament</a:t>
            </a:r>
          </a:p>
          <a:p>
            <a:pPr marL="457200" lvl="1" indent="0">
              <a:buNone/>
            </a:pPr>
            <a:r>
              <a:rPr lang="en-US" sz="3200" i="1" dirty="0" smtClean="0"/>
              <a:t>Colossians 2:14; Ephesians 2:15; Hebrews 10:9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986" y="-195724"/>
            <a:ext cx="1706238" cy="193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76" y="365126"/>
            <a:ext cx="8102974" cy="87200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gi" panose="04040504061007020D02" pitchFamily="82" charset="0"/>
              </a:rPr>
              <a:t>Colossians 2:13-14</a:t>
            </a:r>
            <a:endParaRPr lang="en-US" sz="48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1398494"/>
            <a:ext cx="8301318" cy="5056094"/>
          </a:xfrm>
        </p:spPr>
        <p:txBody>
          <a:bodyPr>
            <a:normAutofit/>
          </a:bodyPr>
          <a:lstStyle/>
          <a:p>
            <a:pPr marL="0" indent="341313">
              <a:buNone/>
            </a:pPr>
            <a:r>
              <a:rPr lang="en-US" sz="3200" dirty="0"/>
              <a:t>And you, being dead in your </a:t>
            </a:r>
            <a:r>
              <a:rPr lang="en-US" sz="3200" dirty="0" smtClean="0"/>
              <a:t>                       trespasses </a:t>
            </a:r>
            <a:r>
              <a:rPr lang="en-US" sz="3200" dirty="0"/>
              <a:t>and the </a:t>
            </a:r>
            <a:r>
              <a:rPr lang="en-US" sz="3200" dirty="0" err="1"/>
              <a:t>uncircumcision</a:t>
            </a:r>
            <a:r>
              <a:rPr lang="en-US" sz="3200" dirty="0"/>
              <a:t> of your flesh, He has made alive together with Him, having forgiven you all trespasses, </a:t>
            </a:r>
            <a:r>
              <a:rPr lang="en-US" sz="3200" baseline="30000" dirty="0"/>
              <a:t>14 </a:t>
            </a:r>
            <a:r>
              <a:rPr lang="en-US" sz="3200" dirty="0"/>
              <a:t>having </a:t>
            </a:r>
            <a:r>
              <a:rPr lang="en-US" sz="3200" b="1" dirty="0"/>
              <a:t>wiped out </a:t>
            </a:r>
            <a:r>
              <a:rPr lang="en-US" sz="3200" dirty="0"/>
              <a:t>the handwriting of requirements that was against us, which was contrary to us. And He has taken it out of the way, having nailed it to the cross.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3" y="151903"/>
            <a:ext cx="2016252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76" y="365126"/>
            <a:ext cx="8102974" cy="87200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gi" panose="04040504061007020D02" pitchFamily="82" charset="0"/>
              </a:rPr>
              <a:t>Ephesians 2:14-16</a:t>
            </a:r>
            <a:endParaRPr lang="en-US" sz="48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1398494"/>
            <a:ext cx="8301318" cy="5056094"/>
          </a:xfrm>
        </p:spPr>
        <p:txBody>
          <a:bodyPr>
            <a:normAutofit/>
          </a:bodyPr>
          <a:lstStyle/>
          <a:p>
            <a:pPr marL="0" indent="341313">
              <a:buNone/>
            </a:pPr>
            <a:r>
              <a:rPr lang="en-US" sz="3200" dirty="0"/>
              <a:t>For He Himself is our peace, who </a:t>
            </a:r>
            <a:r>
              <a:rPr lang="en-US" sz="3200" dirty="0" smtClean="0"/>
              <a:t>                   has </a:t>
            </a:r>
            <a:r>
              <a:rPr lang="en-US" sz="3200" dirty="0"/>
              <a:t>made both one, and has broken down the middle wall of separation, </a:t>
            </a:r>
            <a:r>
              <a:rPr lang="en-US" sz="3200" baseline="30000" dirty="0"/>
              <a:t>15 </a:t>
            </a:r>
            <a:r>
              <a:rPr lang="en-US" sz="3200" b="1" dirty="0"/>
              <a:t>having abolished in His flesh the enmity</a:t>
            </a:r>
            <a:r>
              <a:rPr lang="en-US" sz="3200" dirty="0"/>
              <a:t>, </a:t>
            </a:r>
            <a:r>
              <a:rPr lang="en-US" sz="3200" i="1" dirty="0"/>
              <a:t>that is,</a:t>
            </a:r>
            <a:r>
              <a:rPr lang="en-US" sz="3200" dirty="0"/>
              <a:t> </a:t>
            </a:r>
            <a:r>
              <a:rPr lang="en-US" sz="3200" b="1" dirty="0"/>
              <a:t>the law of commandments </a:t>
            </a:r>
            <a:r>
              <a:rPr lang="en-US" sz="3200" b="1" i="1" dirty="0"/>
              <a:t>contained</a:t>
            </a:r>
            <a:r>
              <a:rPr lang="en-US" sz="3200" b="1" dirty="0"/>
              <a:t> in ordinances</a:t>
            </a:r>
            <a:r>
              <a:rPr lang="en-US" sz="3200" dirty="0"/>
              <a:t>, so as to create in Himself one new man </a:t>
            </a:r>
            <a:r>
              <a:rPr lang="en-US" sz="3200" i="1" dirty="0"/>
              <a:t>from</a:t>
            </a:r>
            <a:r>
              <a:rPr lang="en-US" sz="3200" dirty="0"/>
              <a:t> the two, </a:t>
            </a:r>
            <a:r>
              <a:rPr lang="en-US" sz="3200" i="1" dirty="0"/>
              <a:t>thus</a:t>
            </a:r>
            <a:r>
              <a:rPr lang="en-US" sz="3200" dirty="0"/>
              <a:t> making peace, </a:t>
            </a:r>
            <a:r>
              <a:rPr lang="en-US" sz="3200" baseline="30000" dirty="0"/>
              <a:t>16 </a:t>
            </a:r>
            <a:r>
              <a:rPr lang="en-US" sz="3200" dirty="0"/>
              <a:t>and that He might reconcile them both to God in one body through the cross, thereby putting to death the enmity.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3" y="151903"/>
            <a:ext cx="2016252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76" y="365126"/>
            <a:ext cx="8102974" cy="87200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gi" panose="04040504061007020D02" pitchFamily="82" charset="0"/>
              </a:rPr>
              <a:t>Hebrews 10:9</a:t>
            </a:r>
            <a:endParaRPr lang="en-US" sz="4800" dirty="0"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1398494"/>
            <a:ext cx="8301318" cy="5056094"/>
          </a:xfrm>
        </p:spPr>
        <p:txBody>
          <a:bodyPr>
            <a:normAutofit/>
          </a:bodyPr>
          <a:lstStyle/>
          <a:p>
            <a:pPr marL="0" indent="341313">
              <a:buNone/>
            </a:pPr>
            <a:r>
              <a:rPr lang="en-US" sz="3200" baseline="30000" dirty="0"/>
              <a:t> </a:t>
            </a:r>
            <a:r>
              <a:rPr lang="en-US" sz="3200" dirty="0" smtClean="0"/>
              <a:t>Then </a:t>
            </a:r>
            <a:r>
              <a:rPr lang="en-US" sz="3200" dirty="0"/>
              <a:t>He </a:t>
            </a:r>
            <a:r>
              <a:rPr lang="en-US" sz="3200" i="1" dirty="0" smtClean="0"/>
              <a:t>[Christ] </a:t>
            </a:r>
            <a:r>
              <a:rPr lang="en-US" sz="3200" dirty="0" smtClean="0"/>
              <a:t>said</a:t>
            </a:r>
            <a:r>
              <a:rPr lang="en-US" sz="3200" dirty="0"/>
              <a:t>, “Behold, </a:t>
            </a:r>
            <a:r>
              <a:rPr lang="en-US" sz="3200" dirty="0" smtClean="0"/>
              <a:t>                               I </a:t>
            </a:r>
            <a:r>
              <a:rPr lang="en-US" sz="3200" dirty="0"/>
              <a:t>have come to do Your will, O God</a:t>
            </a:r>
            <a:r>
              <a:rPr lang="en-US" sz="3200" dirty="0" smtClean="0"/>
              <a:t>.” </a:t>
            </a:r>
            <a:r>
              <a:rPr lang="en-US" sz="3200" dirty="0"/>
              <a:t>He takes away the first that He may establish the second.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3" y="151903"/>
            <a:ext cx="2016252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867</Words>
  <Application>Microsoft Office PowerPoint</Application>
  <PresentationFormat>On-screen Show (4:3)</PresentationFormat>
  <Paragraphs>99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Gigi</vt:lpstr>
      <vt:lpstr>Office Theme</vt:lpstr>
      <vt:lpstr>“Blotted Out”</vt:lpstr>
      <vt:lpstr>“Blotted Out”</vt:lpstr>
      <vt:lpstr>Acts 3:19</vt:lpstr>
      <vt:lpstr>Hebrews 8:12</vt:lpstr>
      <vt:lpstr>Psalm 51:1-2, 9</vt:lpstr>
      <vt:lpstr>“Blotted Out”</vt:lpstr>
      <vt:lpstr>Colossians 2:13-14</vt:lpstr>
      <vt:lpstr>Ephesians 2:14-16</vt:lpstr>
      <vt:lpstr>Hebrews 10:9</vt:lpstr>
      <vt:lpstr>“Blotted Out”</vt:lpstr>
      <vt:lpstr>Revelation 3:5</vt:lpstr>
      <vt:lpstr>Hebrews 10:26-27</vt:lpstr>
      <vt:lpstr>“Blotted Out”</vt:lpstr>
      <vt:lpstr>Revelation 21:4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“Blotted Out”</dc:title>
  <dc:creator>Stan Cox</dc:creator>
  <cp:lastModifiedBy>Stan Cox</cp:lastModifiedBy>
  <cp:revision>14</cp:revision>
  <dcterms:created xsi:type="dcterms:W3CDTF">2014-07-27T02:11:50Z</dcterms:created>
  <dcterms:modified xsi:type="dcterms:W3CDTF">2014-07-27T03:29:32Z</dcterms:modified>
</cp:coreProperties>
</file>